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sldIdLst>
    <p:sldId id="259" r:id="rId2"/>
    <p:sldId id="258" r:id="rId3"/>
    <p:sldId id="263" r:id="rId4"/>
    <p:sldId id="264" r:id="rId5"/>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0311FD-C0E2-D645-56E1-372E8BD8713C}" v="555" dt="2026-04-08T22:38:48.5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18"/>
    <p:restoredTop sz="94593"/>
  </p:normalViewPr>
  <p:slideViewPr>
    <p:cSldViewPr snapToGrid="0" snapToObjects="1" showGuides="1">
      <p:cViewPr varScale="1">
        <p:scale>
          <a:sx n="104" d="100"/>
          <a:sy n="104" d="100"/>
        </p:scale>
        <p:origin x="558" y="114"/>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fia.a.graham@boeing.com" userId="S::urn:spo:guest#sofia.a.graham@boeing.com::" providerId="AD" clId="Web-{310311FD-C0E2-D645-56E1-372E8BD8713C}"/>
    <pc:docChg chg="mod delSld modSld addMainMaster delMainMaster">
      <pc:chgData name="sofia.a.graham@boeing.com" userId="S::urn:spo:guest#sofia.a.graham@boeing.com::" providerId="AD" clId="Web-{310311FD-C0E2-D645-56E1-372E8BD8713C}" dt="2026-04-08T22:38:48.517" v="288" actId="20577"/>
      <pc:docMkLst>
        <pc:docMk/>
      </pc:docMkLst>
      <pc:sldChg chg="modSp mod modClrScheme chgLayout">
        <pc:chgData name="sofia.a.graham@boeing.com" userId="S::urn:spo:guest#sofia.a.graham@boeing.com::" providerId="AD" clId="Web-{310311FD-C0E2-D645-56E1-372E8BD8713C}" dt="2026-04-08T22:38:48.517" v="288" actId="20577"/>
        <pc:sldMkLst>
          <pc:docMk/>
          <pc:sldMk cId="1999004187" sldId="258"/>
        </pc:sldMkLst>
        <pc:spChg chg="mod">
          <ac:chgData name="sofia.a.graham@boeing.com" userId="S::urn:spo:guest#sofia.a.graham@boeing.com::" providerId="AD" clId="Web-{310311FD-C0E2-D645-56E1-372E8BD8713C}" dt="2026-04-08T22:38:48.517" v="288" actId="20577"/>
          <ac:spMkLst>
            <pc:docMk/>
            <pc:sldMk cId="1999004187" sldId="258"/>
            <ac:spMk id="6" creationId="{00000000-0000-0000-0000-000000000000}"/>
          </ac:spMkLst>
        </pc:spChg>
      </pc:sldChg>
      <pc:sldChg chg="addSp modSp mod modClrScheme chgLayout">
        <pc:chgData name="sofia.a.graham@boeing.com" userId="S::urn:spo:guest#sofia.a.graham@boeing.com::" providerId="AD" clId="Web-{310311FD-C0E2-D645-56E1-372E8BD8713C}" dt="2026-04-08T22:28:44.754" v="4" actId="1076"/>
        <pc:sldMkLst>
          <pc:docMk/>
          <pc:sldMk cId="2036588859" sldId="259"/>
        </pc:sldMkLst>
        <pc:picChg chg="add mod">
          <ac:chgData name="sofia.a.graham@boeing.com" userId="S::urn:spo:guest#sofia.a.graham@boeing.com::" providerId="AD" clId="Web-{310311FD-C0E2-D645-56E1-372E8BD8713C}" dt="2026-04-08T22:28:44.754" v="4" actId="1076"/>
          <ac:picMkLst>
            <pc:docMk/>
            <pc:sldMk cId="2036588859" sldId="259"/>
            <ac:picMk id="2" creationId="{7280071D-B797-A3DF-E3DE-EEA1B97B37FA}"/>
          </ac:picMkLst>
        </pc:picChg>
      </pc:sldChg>
      <pc:sldChg chg="modSp mod modClrScheme chgLayout">
        <pc:chgData name="sofia.a.graham@boeing.com" userId="S::urn:spo:guest#sofia.a.graham@boeing.com::" providerId="AD" clId="Web-{310311FD-C0E2-D645-56E1-372E8BD8713C}" dt="2026-04-08T22:37:54.065" v="272" actId="20577"/>
        <pc:sldMkLst>
          <pc:docMk/>
          <pc:sldMk cId="850288930" sldId="263"/>
        </pc:sldMkLst>
        <pc:spChg chg="mod">
          <ac:chgData name="sofia.a.graham@boeing.com" userId="S::urn:spo:guest#sofia.a.graham@boeing.com::" providerId="AD" clId="Web-{310311FD-C0E2-D645-56E1-372E8BD8713C}" dt="2026-04-08T22:37:54.065" v="272" actId="20577"/>
          <ac:spMkLst>
            <pc:docMk/>
            <pc:sldMk cId="850288930" sldId="263"/>
            <ac:spMk id="16" creationId="{00000000-0000-0000-0000-000000000000}"/>
          </ac:spMkLst>
        </pc:spChg>
      </pc:sldChg>
      <pc:sldChg chg="modSp mod modClrScheme chgLayout">
        <pc:chgData name="sofia.a.graham@boeing.com" userId="S::urn:spo:guest#sofia.a.graham@boeing.com::" providerId="AD" clId="Web-{310311FD-C0E2-D645-56E1-372E8BD8713C}" dt="2026-04-08T22:36:27.097" v="179" actId="20577"/>
        <pc:sldMkLst>
          <pc:docMk/>
          <pc:sldMk cId="1991670032" sldId="264"/>
        </pc:sldMkLst>
        <pc:spChg chg="mod">
          <ac:chgData name="sofia.a.graham@boeing.com" userId="S::urn:spo:guest#sofia.a.graham@boeing.com::" providerId="AD" clId="Web-{310311FD-C0E2-D645-56E1-372E8BD8713C}" dt="2026-04-08T22:35:40.722" v="166" actId="1076"/>
          <ac:spMkLst>
            <pc:docMk/>
            <pc:sldMk cId="1991670032" sldId="264"/>
            <ac:spMk id="2" creationId="{00000000-0000-0000-0000-000000000000}"/>
          </ac:spMkLst>
        </pc:spChg>
        <pc:spChg chg="mod">
          <ac:chgData name="sofia.a.graham@boeing.com" userId="S::urn:spo:guest#sofia.a.graham@boeing.com::" providerId="AD" clId="Web-{310311FD-C0E2-D645-56E1-372E8BD8713C}" dt="2026-04-08T22:36:27.097" v="179" actId="20577"/>
          <ac:spMkLst>
            <pc:docMk/>
            <pc:sldMk cId="1991670032" sldId="264"/>
            <ac:spMk id="6" creationId="{00000000-0000-0000-0000-000000000000}"/>
          </ac:spMkLst>
        </pc:spChg>
        <pc:spChg chg="mod">
          <ac:chgData name="sofia.a.graham@boeing.com" userId="S::urn:spo:guest#sofia.a.graham@boeing.com::" providerId="AD" clId="Web-{310311FD-C0E2-D645-56E1-372E8BD8713C}" dt="2026-04-08T22:35:56.863" v="169" actId="1076"/>
          <ac:spMkLst>
            <pc:docMk/>
            <pc:sldMk cId="1991670032" sldId="264"/>
            <ac:spMk id="7" creationId="{00000000-0000-0000-0000-000000000000}"/>
          </ac:spMkLst>
        </pc:spChg>
        <pc:spChg chg="mod">
          <ac:chgData name="sofia.a.graham@boeing.com" userId="S::urn:spo:guest#sofia.a.graham@boeing.com::" providerId="AD" clId="Web-{310311FD-C0E2-D645-56E1-372E8BD8713C}" dt="2026-04-08T22:35:51.488" v="168" actId="1076"/>
          <ac:spMkLst>
            <pc:docMk/>
            <pc:sldMk cId="1991670032" sldId="264"/>
            <ac:spMk id="10" creationId="{00000000-0000-0000-0000-000000000000}"/>
          </ac:spMkLst>
        </pc:spChg>
      </pc:sldChg>
      <pc:sldChg chg="del mod modClrScheme chgLayout">
        <pc:chgData name="sofia.a.graham@boeing.com" userId="S::urn:spo:guest#sofia.a.graham@boeing.com::" providerId="AD" clId="Web-{310311FD-C0E2-D645-56E1-372E8BD8713C}" dt="2026-04-08T22:38:18.643" v="273"/>
        <pc:sldMkLst>
          <pc:docMk/>
          <pc:sldMk cId="1075461877" sldId="265"/>
        </pc:sldMkLst>
      </pc:sldChg>
      <pc:sldMasterChg chg="add del addSldLayout delSldLayout">
        <pc:chgData name="sofia.a.graham@boeing.com" userId="S::urn:spo:guest#sofia.a.graham@boeing.com::" providerId="AD" clId="Web-{310311FD-C0E2-D645-56E1-372E8BD8713C}" dt="2026-04-08T22:27:36.005" v="1"/>
        <pc:sldMasterMkLst>
          <pc:docMk/>
          <pc:sldMasterMk cId="1757899387" sldId="2147483648"/>
        </pc:sldMasterMkLst>
        <pc:sldLayoutChg chg="add del">
          <pc:chgData name="sofia.a.graham@boeing.com" userId="S::urn:spo:guest#sofia.a.graham@boeing.com::" providerId="AD" clId="Web-{310311FD-C0E2-D645-56E1-372E8BD8713C}" dt="2026-04-08T22:27:36.005" v="1"/>
          <pc:sldLayoutMkLst>
            <pc:docMk/>
            <pc:sldMasterMk cId="1757899387" sldId="2147483648"/>
            <pc:sldLayoutMk cId="2082465530" sldId="2147483649"/>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231269333" sldId="2147483650"/>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2145762308" sldId="2147483651"/>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1134226485" sldId="2147483652"/>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1879682623" sldId="2147483653"/>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193913744" sldId="2147483654"/>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1375602909" sldId="2147483655"/>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2096631608" sldId="2147483656"/>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28272033" sldId="2147483657"/>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574172644" sldId="2147483658"/>
          </pc:sldLayoutMkLst>
        </pc:sldLayoutChg>
        <pc:sldLayoutChg chg="add del">
          <pc:chgData name="sofia.a.graham@boeing.com" userId="S::urn:spo:guest#sofia.a.graham@boeing.com::" providerId="AD" clId="Web-{310311FD-C0E2-D645-56E1-372E8BD8713C}" dt="2026-04-08T22:27:36.005" v="1"/>
          <pc:sldLayoutMkLst>
            <pc:docMk/>
            <pc:sldMasterMk cId="1757899387" sldId="2147483648"/>
            <pc:sldLayoutMk cId="1475601737" sldId="2147483659"/>
          </pc:sldLayoutMkLst>
        </pc:sldLayoutChg>
      </pc:sldMasterChg>
      <pc:sldMasterChg chg="add del addSldLayout delSldLayout modSldLayout">
        <pc:chgData name="sofia.a.graham@boeing.com" userId="S::urn:spo:guest#sofia.a.graham@boeing.com::" providerId="AD" clId="Web-{310311FD-C0E2-D645-56E1-372E8BD8713C}" dt="2026-04-08T22:27:36.005" v="1"/>
        <pc:sldMasterMkLst>
          <pc:docMk/>
          <pc:sldMasterMk cId="2046271838" sldId="2147483660"/>
        </pc:sldMasterMkLst>
        <pc:sldLayoutChg chg="add del mod replId">
          <pc:chgData name="sofia.a.graham@boeing.com" userId="S::urn:spo:guest#sofia.a.graham@boeing.com::" providerId="AD" clId="Web-{310311FD-C0E2-D645-56E1-372E8BD8713C}" dt="2026-04-08T22:27:36.005" v="1"/>
          <pc:sldLayoutMkLst>
            <pc:docMk/>
            <pc:sldMasterMk cId="2046271838" sldId="2147483660"/>
            <pc:sldLayoutMk cId="1368515502" sldId="2147483661"/>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562940938" sldId="2147483662"/>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245359881" sldId="2147483663"/>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1615345193" sldId="2147483664"/>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3933529836" sldId="2147483665"/>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2716667735" sldId="2147483666"/>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2291949860" sldId="2147483667"/>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3124452229" sldId="2147483668"/>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2610551979" sldId="2147483669"/>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936946585" sldId="2147483670"/>
          </pc:sldLayoutMkLst>
        </pc:sldLayoutChg>
        <pc:sldLayoutChg chg="add del mod replId">
          <pc:chgData name="sofia.a.graham@boeing.com" userId="S::urn:spo:guest#sofia.a.graham@boeing.com::" providerId="AD" clId="Web-{310311FD-C0E2-D645-56E1-372E8BD8713C}" dt="2026-04-08T22:27:36.005" v="1"/>
          <pc:sldLayoutMkLst>
            <pc:docMk/>
            <pc:sldMasterMk cId="2046271838" sldId="2147483660"/>
            <pc:sldLayoutMk cId="2702199103" sldId="214748367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53723E-14C8-4945-ADC1-B80C1B077CA7}" type="datetimeFigureOut">
              <a:rPr lang="es-ES_tradnl" smtClean="0"/>
              <a:t>08/04/2026</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75B0D5-3D62-B94B-A964-5336A066D37F}" type="slidenum">
              <a:rPr lang="es-ES_tradnl" smtClean="0"/>
              <a:t>‹#›</a:t>
            </a:fld>
            <a:endParaRPr lang="es-ES_tradnl"/>
          </a:p>
        </p:txBody>
      </p:sp>
    </p:spTree>
    <p:extLst>
      <p:ext uri="{BB962C8B-B14F-4D97-AF65-F5344CB8AC3E}">
        <p14:creationId xmlns:p14="http://schemas.microsoft.com/office/powerpoint/2010/main" val="2100896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n-US"/>
          </a:p>
        </p:txBody>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8275B0D5-3D62-B94B-A964-5336A066D37F}" type="slidenum">
              <a:rPr lang="es-ES_tradnl" smtClean="0"/>
              <a:t>3</a:t>
            </a:fld>
            <a:endParaRPr lang="es-ES_tradnl"/>
          </a:p>
        </p:txBody>
      </p:sp>
    </p:spTree>
    <p:extLst>
      <p:ext uri="{BB962C8B-B14F-4D97-AF65-F5344CB8AC3E}">
        <p14:creationId xmlns:p14="http://schemas.microsoft.com/office/powerpoint/2010/main" val="1449859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Clic para editar título</a:t>
            </a:r>
            <a:endParaRPr lang="es-ES_tradnl"/>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S_tradnl"/>
          </a:p>
        </p:txBody>
      </p:sp>
      <p:sp>
        <p:nvSpPr>
          <p:cNvPr id="4" name="Marcador de fecha 3"/>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2082465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Clic para editar título</a:t>
            </a:r>
            <a:endParaRPr lang="es-ES_tradnl"/>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574172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Clic para editar título</a:t>
            </a:r>
            <a:endParaRPr lang="es-ES_tradnl"/>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1475601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Clic para editar título</a:t>
            </a:r>
            <a:endParaRPr lang="es-ES_tradnl"/>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231269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Clic para editar título</a:t>
            </a:r>
            <a:endParaRPr lang="es-ES_tradnl"/>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2145762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Clic para editar título</a:t>
            </a:r>
            <a:endParaRPr lang="es-ES_tradnl"/>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Marcador de fecha 4"/>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6" name="Marcador de pie de página 5"/>
          <p:cNvSpPr>
            <a:spLocks noGrp="1"/>
          </p:cNvSpPr>
          <p:nvPr>
            <p:ph type="ftr" sz="quarter" idx="11"/>
          </p:nvPr>
        </p:nvSpPr>
        <p:spPr/>
        <p:txBody>
          <a:bodyPr/>
          <a:lstStyle/>
          <a:p>
            <a:endParaRPr lang="es-ES_tradnl"/>
          </a:p>
        </p:txBody>
      </p:sp>
      <p:sp>
        <p:nvSpPr>
          <p:cNvPr id="7" name="Marcador de número de diapositiva 6"/>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1134226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Clic para editar título</a:t>
            </a:r>
            <a:endParaRPr lang="es-ES_tradnl"/>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7" name="Marcador de fecha 6"/>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8" name="Marcador de pie de página 7"/>
          <p:cNvSpPr>
            <a:spLocks noGrp="1"/>
          </p:cNvSpPr>
          <p:nvPr>
            <p:ph type="ftr" sz="quarter" idx="11"/>
          </p:nvPr>
        </p:nvSpPr>
        <p:spPr/>
        <p:txBody>
          <a:bodyPr/>
          <a:lstStyle/>
          <a:p>
            <a:endParaRPr lang="es-ES_tradnl"/>
          </a:p>
        </p:txBody>
      </p:sp>
      <p:sp>
        <p:nvSpPr>
          <p:cNvPr id="9" name="Marcador de número de diapositiva 8"/>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1879682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Clic para editar título</a:t>
            </a:r>
            <a:endParaRPr lang="es-ES_tradnl"/>
          </a:p>
        </p:txBody>
      </p:sp>
      <p:sp>
        <p:nvSpPr>
          <p:cNvPr id="3" name="Marcador de fecha 2"/>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4" name="Marcador de pie de página 3"/>
          <p:cNvSpPr>
            <a:spLocks noGrp="1"/>
          </p:cNvSpPr>
          <p:nvPr>
            <p:ph type="ftr" sz="quarter" idx="11"/>
          </p:nvPr>
        </p:nvSpPr>
        <p:spPr/>
        <p:txBody>
          <a:bodyPr/>
          <a:lstStyle/>
          <a:p>
            <a:endParaRPr lang="es-ES_tradnl"/>
          </a:p>
        </p:txBody>
      </p:sp>
      <p:sp>
        <p:nvSpPr>
          <p:cNvPr id="5" name="Marcador de número de diapositiva 4"/>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193913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3" name="Marcador de pie de página 2"/>
          <p:cNvSpPr>
            <a:spLocks noGrp="1"/>
          </p:cNvSpPr>
          <p:nvPr>
            <p:ph type="ftr" sz="quarter" idx="11"/>
          </p:nvPr>
        </p:nvSpPr>
        <p:spPr/>
        <p:txBody>
          <a:bodyPr/>
          <a:lstStyle/>
          <a:p>
            <a:endParaRPr lang="es-ES_tradnl"/>
          </a:p>
        </p:txBody>
      </p:sp>
      <p:sp>
        <p:nvSpPr>
          <p:cNvPr id="4" name="Marcador de número de diapositiva 3"/>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1375602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Clic para editar título</a:t>
            </a:r>
            <a:endParaRPr lang="es-ES_tradnl"/>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6" name="Marcador de pie de página 5"/>
          <p:cNvSpPr>
            <a:spLocks noGrp="1"/>
          </p:cNvSpPr>
          <p:nvPr>
            <p:ph type="ftr" sz="quarter" idx="11"/>
          </p:nvPr>
        </p:nvSpPr>
        <p:spPr/>
        <p:txBody>
          <a:bodyPr/>
          <a:lstStyle/>
          <a:p>
            <a:endParaRPr lang="es-ES_tradnl"/>
          </a:p>
        </p:txBody>
      </p:sp>
      <p:sp>
        <p:nvSpPr>
          <p:cNvPr id="7" name="Marcador de número de diapositiva 6"/>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2096631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Clic para editar título</a:t>
            </a:r>
            <a:endParaRPr lang="es-ES_tradnl"/>
          </a:p>
        </p:txBody>
      </p:sp>
      <p:sp>
        <p:nvSpPr>
          <p:cNvPr id="3" name="Marcador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EC047131-5CEA-E94C-807D-94B14027842D}" type="datetimeFigureOut">
              <a:rPr lang="es-ES_tradnl" smtClean="0"/>
              <a:t>08/04/2026</a:t>
            </a:fld>
            <a:endParaRPr lang="es-ES_tradnl"/>
          </a:p>
        </p:txBody>
      </p:sp>
      <p:sp>
        <p:nvSpPr>
          <p:cNvPr id="6" name="Marcador de pie de página 5"/>
          <p:cNvSpPr>
            <a:spLocks noGrp="1"/>
          </p:cNvSpPr>
          <p:nvPr>
            <p:ph type="ftr" sz="quarter" idx="11"/>
          </p:nvPr>
        </p:nvSpPr>
        <p:spPr/>
        <p:txBody>
          <a:bodyPr/>
          <a:lstStyle/>
          <a:p>
            <a:endParaRPr lang="es-ES_tradnl"/>
          </a:p>
        </p:txBody>
      </p:sp>
      <p:sp>
        <p:nvSpPr>
          <p:cNvPr id="7" name="Marcador de número de diapositiva 6"/>
          <p:cNvSpPr>
            <a:spLocks noGrp="1"/>
          </p:cNvSpPr>
          <p:nvPr>
            <p:ph type="sldNum" sz="quarter" idx="12"/>
          </p:nvPr>
        </p:nvSpPr>
        <p:spPr/>
        <p:txBody>
          <a:body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28272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047131-5CEA-E94C-807D-94B14027842D}" type="datetimeFigureOut">
              <a:rPr lang="es-ES_tradnl" smtClean="0"/>
              <a:t>08/04/2026</a:t>
            </a:fld>
            <a:endParaRPr lang="es-ES_tradnl"/>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1DE184-6782-8649-98D4-E15328AD33F9}" type="slidenum">
              <a:rPr lang="es-ES_tradnl" smtClean="0"/>
              <a:t>‹#›</a:t>
            </a:fld>
            <a:endParaRPr lang="es-ES_tradnl"/>
          </a:p>
        </p:txBody>
      </p:sp>
    </p:spTree>
    <p:extLst>
      <p:ext uri="{BB962C8B-B14F-4D97-AF65-F5344CB8AC3E}">
        <p14:creationId xmlns:p14="http://schemas.microsoft.com/office/powerpoint/2010/main" val="17578993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icolse2026@gmail.com" TargetMode="External"/><Relationship Id="rId2" Type="http://schemas.openxmlformats.org/officeDocument/2006/relationships/hyperlink" Target="https://icolse2026.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icolse2026@gmail.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icolse2026.com/" TargetMode="External"/><Relationship Id="rId2" Type="http://schemas.openxmlformats.org/officeDocument/2006/relationships/hyperlink" Target="mailto:icolse2026@gmail.com" TargetMode="External"/><Relationship Id="rId1" Type="http://schemas.openxmlformats.org/officeDocument/2006/relationships/slideLayout" Target="../slideLayouts/slideLayout1.xml"/><Relationship Id="rId4" Type="http://schemas.openxmlformats.org/officeDocument/2006/relationships/hyperlink" Target="https://forms.office.com/r/mYaUg0BPA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337632" y="1997384"/>
            <a:ext cx="8616461" cy="2349233"/>
          </a:xfrm>
          <a:prstGeom prst="rect">
            <a:avLst/>
          </a:prstGeom>
          <a:noFill/>
        </p:spPr>
        <p:txBody>
          <a:bodyPr wrap="none" rtlCol="0">
            <a:spAutoFit/>
          </a:bodyPr>
          <a:lstStyle/>
          <a:p>
            <a:r>
              <a:rPr lang="es-ES" sz="10666" b="1" dirty="0">
                <a:solidFill>
                  <a:srgbClr val="00205B"/>
                </a:solidFill>
                <a:latin typeface="Helvetica"/>
                <a:cs typeface="Helvetica"/>
              </a:rPr>
              <a:t>AUTHOR KIT</a:t>
            </a:r>
          </a:p>
          <a:p>
            <a:r>
              <a:rPr lang="es-ES" sz="3600" b="1" dirty="0">
                <a:solidFill>
                  <a:srgbClr val="00205B"/>
                </a:solidFill>
                <a:latin typeface="Helvetica"/>
                <a:cs typeface="Helvetica"/>
              </a:rPr>
              <a:t>ICOLSE 2026</a:t>
            </a:r>
          </a:p>
        </p:txBody>
      </p:sp>
      <p:sp>
        <p:nvSpPr>
          <p:cNvPr id="6" name="Rectángulo 5"/>
          <p:cNvSpPr/>
          <p:nvPr/>
        </p:nvSpPr>
        <p:spPr>
          <a:xfrm>
            <a:off x="0" y="2823882"/>
            <a:ext cx="12192000" cy="4034117"/>
          </a:xfrm>
          <a:prstGeom prst="rect">
            <a:avLst/>
          </a:prstGeom>
          <a:solidFill>
            <a:srgbClr val="00205B">
              <a:alpha val="36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400" dirty="0"/>
          </a:p>
        </p:txBody>
      </p:sp>
      <p:pic>
        <p:nvPicPr>
          <p:cNvPr id="2" name="Picture 1" descr="A logo with an airplane and palm trees&#10;&#10;AI-generated content may be incorrect.">
            <a:extLst>
              <a:ext uri="{FF2B5EF4-FFF2-40B4-BE49-F238E27FC236}">
                <a16:creationId xmlns:a16="http://schemas.microsoft.com/office/drawing/2014/main" id="{7280071D-B797-A3DF-E3DE-EEA1B97B37FA}"/>
              </a:ext>
            </a:extLst>
          </p:cNvPr>
          <p:cNvPicPr>
            <a:picLocks noChangeAspect="1"/>
          </p:cNvPicPr>
          <p:nvPr/>
        </p:nvPicPr>
        <p:blipFill>
          <a:blip r:embed="rId2"/>
          <a:stretch>
            <a:fillRect/>
          </a:stretch>
        </p:blipFill>
        <p:spPr>
          <a:xfrm>
            <a:off x="10033952" y="118745"/>
            <a:ext cx="2162175" cy="1885950"/>
          </a:xfrm>
          <a:prstGeom prst="rect">
            <a:avLst/>
          </a:prstGeom>
        </p:spPr>
      </p:pic>
    </p:spTree>
    <p:extLst>
      <p:ext uri="{BB962C8B-B14F-4D97-AF65-F5344CB8AC3E}">
        <p14:creationId xmlns:p14="http://schemas.microsoft.com/office/powerpoint/2010/main" val="2036588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367250" y="759175"/>
            <a:ext cx="11466162" cy="5863593"/>
          </a:xfrm>
          <a:prstGeom prst="rect">
            <a:avLst/>
          </a:prstGeom>
        </p:spPr>
        <p:txBody>
          <a:bodyPr wrap="square" lIns="91440" tIns="45720" rIns="91440" bIns="45720" anchor="t">
            <a:spAutoFit/>
          </a:bodyPr>
          <a:lstStyle/>
          <a:p>
            <a:pPr>
              <a:lnSpc>
                <a:spcPct val="107000"/>
              </a:lnSpc>
              <a:spcAft>
                <a:spcPts val="800"/>
              </a:spcAft>
            </a:pPr>
            <a:endParaRPr lang="es-ES_tradnl" dirty="0">
              <a:effectLst/>
              <a:latin typeface="Times New Roman" charset="0"/>
              <a:ea typeface="Calibri" charset="0"/>
              <a:cs typeface="Times New Roman" charset="0"/>
            </a:endParaRPr>
          </a:p>
          <a:p>
            <a:pPr algn="just">
              <a:lnSpc>
                <a:spcPct val="107000"/>
              </a:lnSpc>
              <a:spcAft>
                <a:spcPts val="800"/>
              </a:spcAft>
            </a:pPr>
            <a:r>
              <a:rPr lang="en-GB" sz="1200" dirty="0">
                <a:effectLst/>
                <a:latin typeface="Arial" charset="0"/>
                <a:ea typeface="Arial" charset="0"/>
                <a:cs typeface="Arial" charset="0"/>
              </a:rPr>
              <a:t>Dear Prospective Authors:</a:t>
            </a:r>
            <a:endParaRPr lang="es-ES_tradnl" sz="1200" dirty="0">
              <a:effectLst/>
              <a:latin typeface="Arial" charset="0"/>
              <a:ea typeface="Arial" charset="0"/>
              <a:cs typeface="Arial" charset="0"/>
            </a:endParaRPr>
          </a:p>
          <a:p>
            <a:pPr algn="just">
              <a:lnSpc>
                <a:spcPct val="107000"/>
              </a:lnSpc>
              <a:spcAft>
                <a:spcPts val="800"/>
              </a:spcAft>
            </a:pPr>
            <a:endParaRPr lang="es-ES_tradnl" sz="1200" dirty="0">
              <a:effectLst/>
              <a:latin typeface="Arial" charset="0"/>
              <a:ea typeface="Arial" charset="0"/>
              <a:cs typeface="Arial" charset="0"/>
            </a:endParaRPr>
          </a:p>
          <a:p>
            <a:pPr algn="just">
              <a:lnSpc>
                <a:spcPct val="107000"/>
              </a:lnSpc>
              <a:spcAft>
                <a:spcPts val="800"/>
              </a:spcAft>
            </a:pPr>
            <a:r>
              <a:rPr lang="en-GB" sz="1200" dirty="0">
                <a:effectLst/>
                <a:latin typeface="Arial"/>
                <a:ea typeface="Arial" charset="0"/>
                <a:cs typeface="Arial"/>
              </a:rPr>
              <a:t>Thank you for submitting an </a:t>
            </a:r>
            <a:r>
              <a:rPr lang="en-GB" sz="1200" dirty="0">
                <a:latin typeface="Arial"/>
                <a:ea typeface="Arial" charset="0"/>
                <a:cs typeface="Arial"/>
              </a:rPr>
              <a:t>abstract! </a:t>
            </a:r>
            <a:r>
              <a:rPr lang="en-GB" sz="1200" dirty="0">
                <a:effectLst/>
                <a:latin typeface="Arial"/>
                <a:ea typeface="Arial" charset="0"/>
                <a:cs typeface="Arial"/>
              </a:rPr>
              <a:t>The purpose of this author kit is to provide you guidance on the complete process from the submission of abstracts up to the final full paper and presentation. </a:t>
            </a:r>
          </a:p>
          <a:p>
            <a:pPr algn="just">
              <a:lnSpc>
                <a:spcPct val="107000"/>
              </a:lnSpc>
              <a:spcAft>
                <a:spcPts val="800"/>
              </a:spcAft>
            </a:pPr>
            <a:r>
              <a:rPr lang="en-GB" sz="1200" dirty="0">
                <a:effectLst/>
                <a:latin typeface="Arial" charset="0"/>
                <a:ea typeface="Arial" charset="0"/>
                <a:cs typeface="Arial" charset="0"/>
              </a:rPr>
              <a:t>This process occurs in the following steps:</a:t>
            </a:r>
            <a:endParaRPr lang="es-ES_tradnl" sz="1200" dirty="0">
              <a:effectLst/>
              <a:latin typeface="Arial" charset="0"/>
              <a:ea typeface="Arial" charset="0"/>
              <a:cs typeface="Arial" charset="0"/>
            </a:endParaRPr>
          </a:p>
          <a:p>
            <a:pPr algn="just">
              <a:lnSpc>
                <a:spcPct val="107000"/>
              </a:lnSpc>
              <a:spcAft>
                <a:spcPts val="800"/>
              </a:spcAft>
            </a:pPr>
            <a:r>
              <a:rPr lang="en-GB" sz="1200" b="1" dirty="0">
                <a:effectLst/>
                <a:latin typeface="Arial" charset="0"/>
                <a:ea typeface="Arial" charset="0"/>
                <a:cs typeface="Arial" charset="0"/>
              </a:rPr>
              <a:t>1. Submission of abstracts.</a:t>
            </a:r>
            <a:endParaRPr lang="es-ES_tradnl" sz="1200" b="1" dirty="0">
              <a:effectLst/>
              <a:latin typeface="Arial" charset="0"/>
              <a:ea typeface="Arial" charset="0"/>
              <a:cs typeface="Arial" charset="0"/>
            </a:endParaRPr>
          </a:p>
          <a:p>
            <a:pPr algn="just">
              <a:lnSpc>
                <a:spcPct val="107000"/>
              </a:lnSpc>
              <a:spcAft>
                <a:spcPts val="800"/>
              </a:spcAft>
            </a:pPr>
            <a:r>
              <a:rPr lang="en-GB" sz="1200" b="1" dirty="0">
                <a:effectLst/>
                <a:latin typeface="Arial" charset="0"/>
                <a:ea typeface="Arial" charset="0"/>
                <a:cs typeface="Arial" charset="0"/>
              </a:rPr>
              <a:t>2. Submission of the full paper.</a:t>
            </a:r>
            <a:endParaRPr lang="es-ES_tradnl" sz="1200" b="1" dirty="0">
              <a:effectLst/>
              <a:latin typeface="Arial" charset="0"/>
              <a:ea typeface="Arial" charset="0"/>
              <a:cs typeface="Arial" charset="0"/>
            </a:endParaRPr>
          </a:p>
          <a:p>
            <a:pPr algn="just">
              <a:lnSpc>
                <a:spcPct val="107000"/>
              </a:lnSpc>
              <a:spcAft>
                <a:spcPts val="800"/>
              </a:spcAft>
            </a:pPr>
            <a:r>
              <a:rPr lang="en-GB" sz="1200" b="1" dirty="0">
                <a:effectLst/>
                <a:latin typeface="Arial"/>
                <a:ea typeface="Arial" charset="0"/>
                <a:cs typeface="Arial"/>
              </a:rPr>
              <a:t>3. Associated paperwork (Registration through </a:t>
            </a:r>
            <a:r>
              <a:rPr lang="en-GB" sz="1200" b="1" dirty="0" err="1">
                <a:effectLst/>
                <a:latin typeface="Arial"/>
                <a:ea typeface="Arial" charset="0"/>
                <a:cs typeface="Arial"/>
              </a:rPr>
              <a:t>EventBrite</a:t>
            </a:r>
            <a:r>
              <a:rPr lang="en-GB" sz="1200" b="1" dirty="0">
                <a:latin typeface="Arial"/>
                <a:ea typeface="Arial" charset="0"/>
                <a:cs typeface="Arial"/>
              </a:rPr>
              <a:t>, Author Information Form, Copyright</a:t>
            </a:r>
            <a:r>
              <a:rPr lang="en-GB" sz="1200" b="1" dirty="0">
                <a:effectLst/>
                <a:latin typeface="Arial"/>
                <a:ea typeface="Arial" charset="0"/>
                <a:cs typeface="Arial"/>
              </a:rPr>
              <a:t> Transfer Form)</a:t>
            </a:r>
            <a:endParaRPr lang="es-ES_tradnl" sz="1200" b="1" dirty="0">
              <a:effectLst/>
              <a:latin typeface="Arial"/>
              <a:ea typeface="Arial" charset="0"/>
              <a:cs typeface="Arial"/>
            </a:endParaRPr>
          </a:p>
          <a:p>
            <a:pPr algn="just">
              <a:lnSpc>
                <a:spcPct val="107000"/>
              </a:lnSpc>
              <a:spcAft>
                <a:spcPts val="800"/>
              </a:spcAft>
            </a:pPr>
            <a:r>
              <a:rPr lang="en-GB" sz="1200" b="1" dirty="0">
                <a:effectLst/>
                <a:latin typeface="Arial" charset="0"/>
                <a:ea typeface="Arial" charset="0"/>
                <a:cs typeface="Arial" charset="0"/>
              </a:rPr>
              <a:t>4. Conference presentation.</a:t>
            </a:r>
            <a:endParaRPr lang="es-ES_tradnl" sz="1200" b="1" dirty="0">
              <a:effectLst/>
              <a:latin typeface="Arial" charset="0"/>
              <a:ea typeface="Arial" charset="0"/>
              <a:cs typeface="Arial" charset="0"/>
            </a:endParaRPr>
          </a:p>
          <a:p>
            <a:pPr algn="just">
              <a:lnSpc>
                <a:spcPct val="107000"/>
              </a:lnSpc>
              <a:spcAft>
                <a:spcPts val="800"/>
              </a:spcAft>
            </a:pPr>
            <a:r>
              <a:rPr lang="en-GB" sz="1200" dirty="0">
                <a:effectLst/>
                <a:latin typeface="Arial"/>
                <a:ea typeface="Arial" charset="0"/>
                <a:cs typeface="Arial"/>
              </a:rPr>
              <a:t>Please</a:t>
            </a:r>
            <a:r>
              <a:rPr lang="en-GB" sz="1200" dirty="0">
                <a:latin typeface="Arial"/>
                <a:ea typeface="Arial" charset="0"/>
                <a:cs typeface="Arial"/>
              </a:rPr>
              <a:t> </a:t>
            </a:r>
            <a:r>
              <a:rPr lang="en-GB" sz="1200" dirty="0">
                <a:effectLst/>
                <a:latin typeface="Arial"/>
                <a:ea typeface="Arial" charset="0"/>
                <a:cs typeface="Arial"/>
              </a:rPr>
              <a:t>check the latest news in the webpage </a:t>
            </a:r>
            <a:r>
              <a:rPr lang="en-GB" sz="1200" dirty="0">
                <a:latin typeface="Arial"/>
                <a:ea typeface="Arial" charset="0"/>
                <a:cs typeface="Arial"/>
                <a:hlinkClick r:id="rId2">
                  <a:extLst>
                    <a:ext uri="{A12FA001-AC4F-418D-AE19-62706E023703}">
                      <ahyp:hlinkClr xmlns:ahyp="http://schemas.microsoft.com/office/drawing/2018/hyperlinkcolor" val="tx"/>
                    </a:ext>
                  </a:extLst>
                </a:hlinkClick>
              </a:rPr>
              <a:t>https://icolse2026.com/</a:t>
            </a:r>
            <a:r>
              <a:rPr lang="en-GB" sz="1200" dirty="0">
                <a:latin typeface="Arial"/>
                <a:ea typeface="Arial" charset="0"/>
                <a:cs typeface="Arial"/>
              </a:rPr>
              <a:t> </a:t>
            </a:r>
            <a:r>
              <a:rPr lang="en-GB" sz="1200" dirty="0">
                <a:effectLst/>
                <a:latin typeface="Arial"/>
                <a:ea typeface="Arial" charset="0"/>
                <a:cs typeface="Arial"/>
              </a:rPr>
              <a:t>to be updated about conference details and dates. If you have any additional questions, please contact us at </a:t>
            </a:r>
            <a:r>
              <a:rPr lang="en-US" sz="1200" dirty="0">
                <a:latin typeface="Arial"/>
                <a:cs typeface="Arial"/>
                <a:hlinkClick r:id="rId3">
                  <a:extLst>
                    <a:ext uri="{A12FA001-AC4F-418D-AE19-62706E023703}">
                      <ahyp:hlinkClr xmlns:ahyp="http://schemas.microsoft.com/office/drawing/2018/hyperlinkcolor" val="tx"/>
                    </a:ext>
                  </a:extLst>
                </a:hlinkClick>
              </a:rPr>
              <a:t>icolse2026@gmail.com</a:t>
            </a:r>
            <a:r>
              <a:rPr lang="en-GB" sz="1200" dirty="0">
                <a:effectLst/>
                <a:latin typeface="Arial"/>
                <a:ea typeface="Arial" charset="0"/>
                <a:cs typeface="Arial"/>
              </a:rPr>
              <a:t>.</a:t>
            </a:r>
            <a:endParaRPr lang="es-ES_tradnl" sz="1200" dirty="0">
              <a:effectLst/>
              <a:latin typeface="Arial"/>
              <a:ea typeface="Arial" charset="0"/>
              <a:cs typeface="Arial"/>
            </a:endParaRPr>
          </a:p>
          <a:p>
            <a:pPr algn="just">
              <a:lnSpc>
                <a:spcPct val="107000"/>
              </a:lnSpc>
              <a:spcAft>
                <a:spcPts val="800"/>
              </a:spcAft>
            </a:pPr>
            <a:r>
              <a:rPr lang="en-GB" sz="1200" dirty="0">
                <a:effectLst/>
                <a:latin typeface="Arial" charset="0"/>
                <a:ea typeface="Arial" charset="0"/>
                <a:cs typeface="Arial" charset="0"/>
              </a:rPr>
              <a:t>It will be a pleasure receiving your technical paper. Your contributions help make this conference a success. </a:t>
            </a:r>
            <a:endParaRPr lang="es-ES_tradnl" sz="1200" dirty="0">
              <a:effectLst/>
              <a:latin typeface="Arial" charset="0"/>
              <a:ea typeface="Arial" charset="0"/>
              <a:cs typeface="Arial" charset="0"/>
            </a:endParaRPr>
          </a:p>
          <a:p>
            <a:pPr algn="just">
              <a:lnSpc>
                <a:spcPct val="107000"/>
              </a:lnSpc>
              <a:spcAft>
                <a:spcPts val="800"/>
              </a:spcAft>
            </a:pPr>
            <a:r>
              <a:rPr lang="en-GB" sz="1200" dirty="0">
                <a:effectLst/>
                <a:latin typeface="Arial"/>
                <a:ea typeface="Arial" charset="0"/>
                <a:cs typeface="Arial"/>
              </a:rPr>
              <a:t>We </a:t>
            </a:r>
            <a:r>
              <a:rPr lang="en-GB" sz="1200" dirty="0">
                <a:latin typeface="Arial"/>
                <a:ea typeface="Arial" charset="0"/>
                <a:cs typeface="Arial"/>
              </a:rPr>
              <a:t>look forward</a:t>
            </a:r>
            <a:r>
              <a:rPr lang="en-GB" sz="1200" dirty="0">
                <a:effectLst/>
                <a:latin typeface="Arial"/>
                <a:ea typeface="Arial" charset="0"/>
                <a:cs typeface="Arial"/>
              </a:rPr>
              <a:t> to </a:t>
            </a:r>
            <a:r>
              <a:rPr lang="en-GB" sz="1200">
                <a:latin typeface="Arial"/>
                <a:ea typeface="Arial" charset="0"/>
                <a:cs typeface="Arial"/>
              </a:rPr>
              <a:t>seeing</a:t>
            </a:r>
            <a:r>
              <a:rPr lang="en-GB" sz="1200">
                <a:effectLst/>
                <a:latin typeface="Arial"/>
                <a:ea typeface="Arial" charset="0"/>
                <a:cs typeface="Arial"/>
              </a:rPr>
              <a:t> </a:t>
            </a:r>
            <a:r>
              <a:rPr lang="en-GB" sz="1200" dirty="0">
                <a:effectLst/>
                <a:latin typeface="Arial"/>
                <a:ea typeface="Arial" charset="0"/>
                <a:cs typeface="Arial"/>
              </a:rPr>
              <a:t>you at ICOLSE 2026 in Charleston.</a:t>
            </a:r>
            <a:endParaRPr lang="es-ES_tradnl" sz="1200" dirty="0">
              <a:effectLst/>
              <a:latin typeface="Arial"/>
              <a:ea typeface="Arial" charset="0"/>
              <a:cs typeface="Arial"/>
            </a:endParaRPr>
          </a:p>
          <a:p>
            <a:pPr algn="just">
              <a:lnSpc>
                <a:spcPct val="107000"/>
              </a:lnSpc>
              <a:spcAft>
                <a:spcPts val="800"/>
              </a:spcAft>
            </a:pPr>
            <a:endParaRPr lang="es-ES_tradnl" sz="1200" dirty="0">
              <a:effectLst/>
              <a:latin typeface="Arial" charset="0"/>
              <a:ea typeface="Arial" charset="0"/>
              <a:cs typeface="Arial" charset="0"/>
            </a:endParaRPr>
          </a:p>
          <a:p>
            <a:pPr algn="just">
              <a:lnSpc>
                <a:spcPct val="107000"/>
              </a:lnSpc>
              <a:spcAft>
                <a:spcPts val="800"/>
              </a:spcAft>
            </a:pPr>
            <a:r>
              <a:rPr lang="en-GB" sz="1200" dirty="0">
                <a:effectLst/>
                <a:latin typeface="Arial" charset="0"/>
                <a:ea typeface="Arial" charset="0"/>
                <a:cs typeface="Arial" charset="0"/>
              </a:rPr>
              <a:t>Best Regards,</a:t>
            </a:r>
            <a:endParaRPr lang="es-ES_tradnl" sz="1200" dirty="0">
              <a:effectLst/>
              <a:latin typeface="Arial" charset="0"/>
              <a:ea typeface="Arial" charset="0"/>
              <a:cs typeface="Arial" charset="0"/>
            </a:endParaRPr>
          </a:p>
          <a:p>
            <a:pPr algn="just">
              <a:lnSpc>
                <a:spcPct val="107000"/>
              </a:lnSpc>
              <a:spcAft>
                <a:spcPts val="800"/>
              </a:spcAft>
            </a:pPr>
            <a:r>
              <a:rPr lang="en-GB" sz="1200">
                <a:effectLst/>
                <a:latin typeface="Arial"/>
                <a:ea typeface="Arial" charset="0"/>
                <a:cs typeface="Arial"/>
              </a:rPr>
              <a:t>ICOLSE </a:t>
            </a:r>
            <a:r>
              <a:rPr lang="en-GB" sz="1200">
                <a:latin typeface="Arial"/>
                <a:ea typeface="Arial" charset="0"/>
                <a:cs typeface="Arial"/>
              </a:rPr>
              <a:t>2026 </a:t>
            </a:r>
            <a:r>
              <a:rPr lang="en-GB" sz="1200">
                <a:effectLst/>
                <a:latin typeface="Arial"/>
                <a:ea typeface="Arial" charset="0"/>
                <a:cs typeface="Arial"/>
              </a:rPr>
              <a:t>Technical Committee </a:t>
            </a:r>
            <a:endParaRPr lang="es-ES_tradnl" sz="1200">
              <a:effectLst/>
              <a:latin typeface="Arial"/>
              <a:ea typeface="Arial" charset="0"/>
              <a:cs typeface="Arial"/>
            </a:endParaRPr>
          </a:p>
          <a:p>
            <a:pPr>
              <a:lnSpc>
                <a:spcPct val="107000"/>
              </a:lnSpc>
              <a:spcAft>
                <a:spcPts val="800"/>
              </a:spcAft>
            </a:pPr>
            <a:br>
              <a:rPr lang="en-GB" dirty="0">
                <a:effectLst/>
                <a:latin typeface="Times New Roman" charset="0"/>
                <a:ea typeface="Calibri" charset="0"/>
              </a:rPr>
            </a:br>
            <a:r>
              <a:rPr lang="en-GB" dirty="0">
                <a:effectLst/>
                <a:latin typeface="Times New Roman" charset="0"/>
                <a:ea typeface="Calibri" charset="0"/>
                <a:cs typeface="Times New Roman" charset="0"/>
              </a:rPr>
              <a:t> </a:t>
            </a:r>
            <a:endParaRPr lang="es-ES_tradnl" dirty="0">
              <a:effectLst/>
              <a:latin typeface="Times New Roman" charset="0"/>
              <a:ea typeface="Calibri" charset="0"/>
              <a:cs typeface="Times New Roman" charset="0"/>
            </a:endParaRPr>
          </a:p>
        </p:txBody>
      </p:sp>
      <p:sp>
        <p:nvSpPr>
          <p:cNvPr id="7" name="Rectángulo 6"/>
          <p:cNvSpPr/>
          <p:nvPr/>
        </p:nvSpPr>
        <p:spPr>
          <a:xfrm>
            <a:off x="268657" y="303289"/>
            <a:ext cx="4774064" cy="750975"/>
          </a:xfrm>
          <a:prstGeom prst="rect">
            <a:avLst/>
          </a:prstGeom>
        </p:spPr>
        <p:txBody>
          <a:bodyPr wrap="none">
            <a:spAutoFit/>
          </a:bodyPr>
          <a:lstStyle/>
          <a:p>
            <a:pPr algn="ctr">
              <a:lnSpc>
                <a:spcPct val="107000"/>
              </a:lnSpc>
              <a:spcBef>
                <a:spcPts val="1200"/>
              </a:spcBef>
              <a:spcAft>
                <a:spcPts val="3600"/>
              </a:spcAft>
            </a:pPr>
            <a:r>
              <a:rPr lang="en-GB" sz="4000" b="1" kern="0" dirty="0">
                <a:solidFill>
                  <a:schemeClr val="bg1">
                    <a:lumMod val="50000"/>
                  </a:schemeClr>
                </a:solidFill>
                <a:effectLst/>
                <a:latin typeface="Arial" charset="0"/>
                <a:ea typeface="Arial" charset="0"/>
                <a:cs typeface="Arial" charset="0"/>
              </a:rPr>
              <a:t>Preface to Authors</a:t>
            </a:r>
            <a:endParaRPr lang="es-ES_tradnl" sz="4000" b="1" kern="0" dirty="0">
              <a:solidFill>
                <a:schemeClr val="bg1">
                  <a:lumMod val="50000"/>
                </a:schemeClr>
              </a:solidFill>
              <a:effectLst/>
              <a:latin typeface="Arial" charset="0"/>
              <a:ea typeface="Arial" charset="0"/>
              <a:cs typeface="Arial" charset="0"/>
            </a:endParaRPr>
          </a:p>
        </p:txBody>
      </p:sp>
      <p:sp>
        <p:nvSpPr>
          <p:cNvPr id="8" name="Rectángulo 7"/>
          <p:cNvSpPr/>
          <p:nvPr/>
        </p:nvSpPr>
        <p:spPr>
          <a:xfrm>
            <a:off x="0" y="6131858"/>
            <a:ext cx="12192000" cy="726142"/>
          </a:xfrm>
          <a:prstGeom prst="rect">
            <a:avLst/>
          </a:prstGeom>
          <a:solidFill>
            <a:srgbClr val="002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199900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1" y="-2"/>
            <a:ext cx="6096000" cy="6858002"/>
          </a:xfrm>
          <a:prstGeom prst="rect">
            <a:avLst/>
          </a:prstGeom>
          <a:solidFill>
            <a:srgbClr val="00205B">
              <a:alpha val="36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400"/>
          </a:p>
        </p:txBody>
      </p:sp>
      <p:sp>
        <p:nvSpPr>
          <p:cNvPr id="10" name="Rectángulo 9"/>
          <p:cNvSpPr/>
          <p:nvPr/>
        </p:nvSpPr>
        <p:spPr>
          <a:xfrm>
            <a:off x="0" y="6131859"/>
            <a:ext cx="12192000" cy="726142"/>
          </a:xfrm>
          <a:prstGeom prst="rect">
            <a:avLst/>
          </a:prstGeom>
          <a:solidFill>
            <a:srgbClr val="002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6" name="Rectángulo 15"/>
          <p:cNvSpPr/>
          <p:nvPr/>
        </p:nvSpPr>
        <p:spPr>
          <a:xfrm>
            <a:off x="403412" y="1873858"/>
            <a:ext cx="5163670" cy="2745623"/>
          </a:xfrm>
          <a:prstGeom prst="rect">
            <a:avLst/>
          </a:prstGeom>
        </p:spPr>
        <p:txBody>
          <a:bodyPr wrap="square" lIns="91440" tIns="45720" rIns="91440" bIns="45720" anchor="t">
            <a:spAutoFit/>
          </a:bodyPr>
          <a:lstStyle/>
          <a:p>
            <a:pPr algn="just">
              <a:lnSpc>
                <a:spcPct val="107000"/>
              </a:lnSpc>
              <a:spcAft>
                <a:spcPts val="800"/>
              </a:spcAft>
            </a:pPr>
            <a:r>
              <a:rPr lang="en-GB" sz="1200" dirty="0">
                <a:effectLst/>
                <a:latin typeface="Arial" charset="0"/>
                <a:ea typeface="Arial" charset="0"/>
                <a:cs typeface="Arial" charset="0"/>
              </a:rPr>
              <a:t>Once abstracts acceptance have been communicated, </a:t>
            </a:r>
            <a:r>
              <a:rPr lang="en-GB" sz="1200" dirty="0">
                <a:latin typeface="Arial" charset="0"/>
                <a:ea typeface="Arial" charset="0"/>
                <a:cs typeface="Arial" charset="0"/>
              </a:rPr>
              <a:t>the phase of  paper submissions</a:t>
            </a:r>
            <a:r>
              <a:rPr lang="en-GB" sz="1200" dirty="0">
                <a:effectLst/>
                <a:latin typeface="Arial" charset="0"/>
                <a:ea typeface="Arial" charset="0"/>
                <a:cs typeface="Arial" charset="0"/>
              </a:rPr>
              <a:t> will be opened.</a:t>
            </a:r>
            <a:endParaRPr lang="es-ES_tradnl" sz="1200" dirty="0">
              <a:effectLst/>
              <a:latin typeface="Arial" charset="0"/>
              <a:ea typeface="Arial" charset="0"/>
              <a:cs typeface="Arial" charset="0"/>
            </a:endParaRPr>
          </a:p>
          <a:p>
            <a:pPr algn="just">
              <a:lnSpc>
                <a:spcPct val="107000"/>
              </a:lnSpc>
              <a:spcAft>
                <a:spcPts val="800"/>
              </a:spcAft>
            </a:pPr>
            <a:r>
              <a:rPr lang="en-GB" sz="1200" dirty="0">
                <a:effectLst/>
                <a:latin typeface="Arial"/>
                <a:ea typeface="Arial" charset="0"/>
                <a:cs typeface="Arial"/>
              </a:rPr>
              <a:t>Full paper should be made on white A4 page size and must be between 4 and 8 pages in length. For specific cases, where a significant amount of graphics, pictures and/or references are introduced, a deviation of up to a maximum of 12 pages may be accepted (to be confirmed during paper review).</a:t>
            </a:r>
            <a:endParaRPr lang="es-ES_tradnl" sz="1200" dirty="0">
              <a:effectLst/>
              <a:latin typeface="Arial"/>
              <a:ea typeface="Arial" charset="0"/>
              <a:cs typeface="Arial"/>
            </a:endParaRPr>
          </a:p>
          <a:p>
            <a:pPr algn="just">
              <a:lnSpc>
                <a:spcPct val="107000"/>
              </a:lnSpc>
              <a:spcAft>
                <a:spcPts val="800"/>
              </a:spcAft>
            </a:pPr>
            <a:r>
              <a:rPr lang="en-GB" sz="1200" dirty="0">
                <a:effectLst/>
                <a:latin typeface="Arial" charset="0"/>
                <a:ea typeface="Arial" charset="0"/>
                <a:cs typeface="Arial" charset="0"/>
              </a:rPr>
              <a:t>Submit the paper in an unprotected PDF file format. The file name should be your surname (or name) followed by the abstract submission number (example: CANO_26.pdf).</a:t>
            </a:r>
            <a:endParaRPr lang="es-ES_tradnl" sz="1200" dirty="0">
              <a:effectLst/>
              <a:latin typeface="Arial" charset="0"/>
              <a:ea typeface="Arial" charset="0"/>
              <a:cs typeface="Arial" charset="0"/>
            </a:endParaRPr>
          </a:p>
          <a:p>
            <a:r>
              <a:rPr lang="en-GB" sz="1200" dirty="0">
                <a:effectLst/>
                <a:latin typeface="Arial"/>
                <a:ea typeface="Arial" charset="0"/>
                <a:cs typeface="Arial"/>
              </a:rPr>
              <a:t>The paper shall be prepared following the templates </a:t>
            </a:r>
            <a:r>
              <a:rPr lang="en-GB" sz="1200" dirty="0">
                <a:latin typeface="Arial"/>
                <a:ea typeface="Arial" charset="0"/>
                <a:cs typeface="Arial"/>
              </a:rPr>
              <a:t>found in the Author Kit zip file</a:t>
            </a:r>
            <a:r>
              <a:rPr lang="en-GB" sz="1200" dirty="0">
                <a:effectLst/>
                <a:latin typeface="Arial"/>
                <a:ea typeface="Arial" charset="0"/>
                <a:cs typeface="Arial"/>
              </a:rPr>
              <a:t>.</a:t>
            </a:r>
            <a:r>
              <a:rPr lang="es-ES_tradnl" sz="1200">
                <a:effectLst/>
                <a:latin typeface="Arial"/>
                <a:ea typeface="Arial" charset="0"/>
                <a:cs typeface="Arial"/>
              </a:rPr>
              <a:t> </a:t>
            </a:r>
            <a:r>
              <a:rPr lang="es-ES_tradnl" sz="1200">
                <a:latin typeface="Arial"/>
                <a:ea typeface="Arial" charset="0"/>
                <a:cs typeface="Arial"/>
              </a:rPr>
              <a:t>Two templates are available: Microsoft Word and LateX.</a:t>
            </a:r>
            <a:endParaRPr lang="es-ES_tradnl" sz="1200">
              <a:latin typeface="Arial"/>
              <a:ea typeface="Arial" charset="0"/>
              <a:cs typeface="Arial" charset="0"/>
            </a:endParaRPr>
          </a:p>
        </p:txBody>
      </p:sp>
      <p:sp>
        <p:nvSpPr>
          <p:cNvPr id="17" name="Rectangle 8"/>
          <p:cNvSpPr>
            <a:spLocks noChangeArrowheads="1"/>
          </p:cNvSpPr>
          <p:nvPr/>
        </p:nvSpPr>
        <p:spPr bwMode="auto">
          <a:xfrm>
            <a:off x="2043953" y="4369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s-ES_tradnl"/>
          </a:p>
        </p:txBody>
      </p:sp>
      <p:sp>
        <p:nvSpPr>
          <p:cNvPr id="19" name="Rectángulo 18"/>
          <p:cNvSpPr/>
          <p:nvPr/>
        </p:nvSpPr>
        <p:spPr>
          <a:xfrm>
            <a:off x="6329083" y="1850130"/>
            <a:ext cx="5629833" cy="2464585"/>
          </a:xfrm>
          <a:prstGeom prst="rect">
            <a:avLst/>
          </a:prstGeom>
        </p:spPr>
        <p:txBody>
          <a:bodyPr wrap="square">
            <a:spAutoFit/>
          </a:bodyPr>
          <a:lstStyle/>
          <a:p>
            <a:pPr algn="just">
              <a:lnSpc>
                <a:spcPct val="107000"/>
              </a:lnSpc>
              <a:spcAft>
                <a:spcPts val="800"/>
              </a:spcAft>
            </a:pPr>
            <a:r>
              <a:rPr lang="en-GB" sz="1200" dirty="0">
                <a:effectLst/>
                <a:latin typeface="Arial" charset="0"/>
                <a:ea typeface="Arial" charset="0"/>
                <a:cs typeface="Arial" charset="0"/>
              </a:rPr>
              <a:t>Full paper submission will be managed by through the email </a:t>
            </a:r>
            <a:r>
              <a:rPr lang="en-US" sz="1200" dirty="0">
                <a:latin typeface="Arial" panose="020B0604020202020204" pitchFamily="34" charset="0"/>
                <a:cs typeface="Arial" panose="020B0604020202020204" pitchFamily="34" charset="0"/>
                <a:hlinkClick r:id="rId3"/>
              </a:rPr>
              <a:t>icolse2026@gmail.com </a:t>
            </a:r>
            <a:r>
              <a:rPr lang="en-US" sz="1200" dirty="0">
                <a:latin typeface="Arial" panose="020B0604020202020204" pitchFamily="34" charset="0"/>
                <a:cs typeface="Arial" panose="020B0604020202020204" pitchFamily="34" charset="0"/>
              </a:rPr>
              <a:t>.</a:t>
            </a:r>
          </a:p>
          <a:p>
            <a:pPr algn="just">
              <a:lnSpc>
                <a:spcPct val="107000"/>
              </a:lnSpc>
              <a:spcAft>
                <a:spcPts val="800"/>
              </a:spcAft>
            </a:pPr>
            <a:r>
              <a:rPr lang="en-GB" sz="1200" dirty="0">
                <a:effectLst/>
                <a:latin typeface="Arial" charset="0"/>
                <a:ea typeface="Arial" charset="0"/>
                <a:cs typeface="Arial" charset="0"/>
              </a:rPr>
              <a:t>You will receive a confirmation of reception.</a:t>
            </a:r>
            <a:endParaRPr lang="es-ES_tradnl" sz="1200" dirty="0">
              <a:effectLst/>
              <a:latin typeface="Arial" charset="0"/>
              <a:ea typeface="Arial" charset="0"/>
              <a:cs typeface="Arial" charset="0"/>
            </a:endParaRPr>
          </a:p>
          <a:p>
            <a:pPr algn="just">
              <a:lnSpc>
                <a:spcPct val="107000"/>
              </a:lnSpc>
              <a:spcAft>
                <a:spcPts val="800"/>
              </a:spcAft>
            </a:pPr>
            <a:r>
              <a:rPr lang="en-GB" sz="1200" dirty="0">
                <a:effectLst/>
                <a:latin typeface="Arial" charset="0"/>
                <a:ea typeface="Arial" charset="0"/>
                <a:cs typeface="Arial" charset="0"/>
              </a:rPr>
              <a:t>You will receive the notification of paper acceptance and possible revision comments to be considered for the final paper.</a:t>
            </a:r>
            <a:endParaRPr lang="es-ES_tradnl" sz="1200" dirty="0">
              <a:effectLst/>
              <a:latin typeface="Arial" charset="0"/>
              <a:ea typeface="Arial" charset="0"/>
              <a:cs typeface="Arial" charset="0"/>
            </a:endParaRPr>
          </a:p>
          <a:p>
            <a:pPr algn="just">
              <a:lnSpc>
                <a:spcPct val="107000"/>
              </a:lnSpc>
              <a:spcAft>
                <a:spcPts val="800"/>
              </a:spcAft>
            </a:pPr>
            <a:r>
              <a:rPr lang="en-GB" sz="1200" dirty="0">
                <a:effectLst/>
                <a:latin typeface="Arial" charset="0"/>
                <a:ea typeface="Arial" charset="0"/>
                <a:cs typeface="Arial" charset="0"/>
              </a:rPr>
              <a:t>Remember to stay updated on the conference calendar by checking the webpage. </a:t>
            </a:r>
            <a:endParaRPr lang="es-ES_tradnl" sz="1200" dirty="0">
              <a:effectLst/>
              <a:latin typeface="Arial" charset="0"/>
              <a:ea typeface="Arial" charset="0"/>
              <a:cs typeface="Arial" charset="0"/>
            </a:endParaRPr>
          </a:p>
          <a:p>
            <a:pPr algn="just">
              <a:lnSpc>
                <a:spcPct val="107000"/>
              </a:lnSpc>
              <a:spcAft>
                <a:spcPts val="800"/>
              </a:spcAft>
            </a:pPr>
            <a:r>
              <a:rPr lang="en-GB" sz="1200" dirty="0">
                <a:effectLst/>
                <a:latin typeface="Arial" charset="0"/>
                <a:ea typeface="Arial" charset="0"/>
                <a:cs typeface="Arial" charset="0"/>
              </a:rPr>
              <a:t>It is required to have at least one of the paper authors registered in the conference for paper presentation. In case no author is registered, the paper will not be presented and will not be included in the proceeding.</a:t>
            </a:r>
            <a:endParaRPr lang="es-ES_tradnl" sz="1200" dirty="0">
              <a:effectLst/>
              <a:latin typeface="Arial" charset="0"/>
              <a:ea typeface="Arial" charset="0"/>
              <a:cs typeface="Arial" charset="0"/>
            </a:endParaRPr>
          </a:p>
        </p:txBody>
      </p:sp>
      <p:sp>
        <p:nvSpPr>
          <p:cNvPr id="20" name="Rectángulo 19"/>
          <p:cNvSpPr/>
          <p:nvPr/>
        </p:nvSpPr>
        <p:spPr>
          <a:xfrm>
            <a:off x="376516" y="218373"/>
            <a:ext cx="5190565" cy="1409617"/>
          </a:xfrm>
          <a:prstGeom prst="rect">
            <a:avLst/>
          </a:prstGeom>
        </p:spPr>
        <p:txBody>
          <a:bodyPr wrap="square">
            <a:spAutoFit/>
          </a:bodyPr>
          <a:lstStyle/>
          <a:p>
            <a:pPr>
              <a:lnSpc>
                <a:spcPct val="107000"/>
              </a:lnSpc>
              <a:spcBef>
                <a:spcPts val="1200"/>
              </a:spcBef>
              <a:spcAft>
                <a:spcPts val="3600"/>
              </a:spcAft>
            </a:pPr>
            <a:r>
              <a:rPr lang="en-GB" sz="4000" b="1" kern="0" dirty="0">
                <a:solidFill>
                  <a:schemeClr val="bg1"/>
                </a:solidFill>
                <a:effectLst/>
                <a:latin typeface="Arial" charset="0"/>
                <a:ea typeface="Arial" charset="0"/>
                <a:cs typeface="Arial" charset="0"/>
              </a:rPr>
              <a:t>Submission of Full Paper</a:t>
            </a:r>
            <a:endParaRPr lang="es-ES_tradnl" sz="4000" b="1" kern="0" dirty="0">
              <a:solidFill>
                <a:schemeClr val="bg1"/>
              </a:solidFill>
              <a:effectLst/>
              <a:latin typeface="Arial" charset="0"/>
              <a:ea typeface="Arial" charset="0"/>
              <a:cs typeface="Arial" charset="0"/>
            </a:endParaRPr>
          </a:p>
        </p:txBody>
      </p:sp>
    </p:spTree>
    <p:extLst>
      <p:ext uri="{BB962C8B-B14F-4D97-AF65-F5344CB8AC3E}">
        <p14:creationId xmlns:p14="http://schemas.microsoft.com/office/powerpoint/2010/main" val="850288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357090" y="434055"/>
            <a:ext cx="11476322" cy="3926075"/>
          </a:xfrm>
          <a:prstGeom prst="rect">
            <a:avLst/>
          </a:prstGeom>
        </p:spPr>
        <p:txBody>
          <a:bodyPr wrap="square" lIns="91440" tIns="45720" rIns="91440" bIns="45720" anchor="t">
            <a:spAutoFit/>
          </a:bodyPr>
          <a:lstStyle/>
          <a:p>
            <a:pPr>
              <a:lnSpc>
                <a:spcPct val="107000"/>
              </a:lnSpc>
              <a:spcAft>
                <a:spcPts val="800"/>
              </a:spcAft>
            </a:pPr>
            <a:endParaRPr lang="es-ES_tradnl" dirty="0">
              <a:effectLst/>
              <a:latin typeface="Times New Roman" charset="0"/>
              <a:ea typeface="Calibri" charset="0"/>
              <a:cs typeface="Times New Roman" charset="0"/>
            </a:endParaRPr>
          </a:p>
          <a:p>
            <a:r>
              <a:rPr lang="en-GB" sz="1200" dirty="0">
                <a:latin typeface="Arial"/>
                <a:ea typeface="Arial" charset="0"/>
                <a:cs typeface="Arial"/>
              </a:rPr>
              <a:t>Associated with the paper submission, registration and a copyright transfer form must be filled and submitted. In case of any particular question, contact to </a:t>
            </a:r>
            <a:r>
              <a:rPr lang="en-US" sz="1200" dirty="0">
                <a:latin typeface="Arial"/>
                <a:cs typeface="Arial"/>
                <a:hlinkClick r:id="rId2"/>
              </a:rPr>
              <a:t>icolse2026@gmail.com</a:t>
            </a:r>
            <a:r>
              <a:rPr lang="en-GB" sz="1200" dirty="0">
                <a:latin typeface="Arial"/>
                <a:ea typeface="Arial" charset="0"/>
                <a:cs typeface="Arial"/>
              </a:rPr>
              <a:t>.</a:t>
            </a:r>
          </a:p>
          <a:p>
            <a:endParaRPr lang="es-ES_tradnl" sz="1200" dirty="0">
              <a:latin typeface="Arial" charset="0"/>
              <a:ea typeface="Arial" charset="0"/>
              <a:cs typeface="Arial" charset="0"/>
            </a:endParaRPr>
          </a:p>
          <a:p>
            <a:r>
              <a:rPr lang="en-GB" b="1" dirty="0">
                <a:latin typeface="Arial" charset="0"/>
                <a:ea typeface="Arial" charset="0"/>
                <a:cs typeface="Arial" charset="0"/>
              </a:rPr>
              <a:t>Participant Record Form</a:t>
            </a:r>
            <a:endParaRPr lang="es-ES_tradnl" b="1" dirty="0">
              <a:latin typeface="Arial" charset="0"/>
              <a:ea typeface="Arial" charset="0"/>
              <a:cs typeface="Arial" charset="0"/>
            </a:endParaRPr>
          </a:p>
          <a:p>
            <a:r>
              <a:rPr lang="en-GB" sz="1200" dirty="0">
                <a:latin typeface="Arial" charset="0"/>
                <a:ea typeface="Arial" charset="0"/>
                <a:cs typeface="Arial" charset="0"/>
              </a:rPr>
              <a:t>Participant registration and payment will be managed through Eventbrite. The link can be found on our website: </a:t>
            </a:r>
            <a:r>
              <a:rPr lang="en-GB" sz="1200" dirty="0">
                <a:latin typeface="Arial" panose="020B0604020202020204" pitchFamily="34" charset="0"/>
                <a:ea typeface="Arial" charset="0"/>
                <a:cs typeface="Arial" panose="020B0604020202020204" pitchFamily="34" charset="0"/>
                <a:hlinkClick r:id="rId3"/>
              </a:rPr>
              <a:t>https://icolse2026.com/</a:t>
            </a:r>
            <a:endParaRPr lang="es-ES_tradnl" sz="1200" dirty="0">
              <a:latin typeface="Arial" charset="0"/>
              <a:ea typeface="Arial" charset="0"/>
              <a:cs typeface="Arial" charset="0"/>
            </a:endParaRPr>
          </a:p>
          <a:p>
            <a:endParaRPr lang="en-GB" sz="1200" b="1" dirty="0">
              <a:latin typeface="Arial" charset="0"/>
              <a:ea typeface="Arial" charset="0"/>
              <a:cs typeface="Arial" charset="0"/>
            </a:endParaRPr>
          </a:p>
          <a:p>
            <a:r>
              <a:rPr lang="en-GB" b="1">
                <a:latin typeface="Arial"/>
                <a:ea typeface="Arial" charset="0"/>
                <a:cs typeface="Arial"/>
              </a:rPr>
              <a:t>Author Information Form</a:t>
            </a:r>
            <a:endParaRPr lang="en-GB" b="1" dirty="0">
              <a:latin typeface="Arial"/>
              <a:ea typeface="Arial" charset="0"/>
              <a:cs typeface="Arial" charset="0"/>
            </a:endParaRPr>
          </a:p>
          <a:p>
            <a:r>
              <a:rPr lang="en-GB" sz="1200">
                <a:latin typeface="Arial"/>
                <a:ea typeface="Arial" charset="0"/>
                <a:cs typeface="Arial"/>
              </a:rPr>
              <a:t>The author information form is not mandatory, but filling out this form is highly encouraged for authors who plan to present. The form can be found here:</a:t>
            </a:r>
            <a:r>
              <a:rPr lang="en-GB" sz="1200" b="1" dirty="0">
                <a:latin typeface="Arial"/>
                <a:ea typeface="Arial" charset="0"/>
                <a:cs typeface="Arial"/>
              </a:rPr>
              <a:t> </a:t>
            </a:r>
            <a:r>
              <a:rPr lang="en-GB" sz="1200" dirty="0">
                <a:latin typeface="Arial"/>
                <a:ea typeface="+mn-lt"/>
                <a:cs typeface="Arial"/>
                <a:hlinkClick r:id="rId4"/>
              </a:rPr>
              <a:t>https://forms.office.com/r/mYaUg0BPAR</a:t>
            </a:r>
            <a:endParaRPr lang="en-GB" sz="1200" b="1" dirty="0">
              <a:latin typeface="Arial"/>
              <a:ea typeface="Arial" charset="0"/>
              <a:cs typeface="Arial"/>
            </a:endParaRPr>
          </a:p>
          <a:p>
            <a:endParaRPr lang="en-GB" sz="1200" dirty="0">
              <a:latin typeface="Arial"/>
              <a:ea typeface="Calibri"/>
              <a:cs typeface="Arial" charset="0"/>
            </a:endParaRPr>
          </a:p>
          <a:p>
            <a:r>
              <a:rPr lang="en-GB" b="1" dirty="0">
                <a:latin typeface="Arial" charset="0"/>
                <a:ea typeface="Arial" charset="0"/>
                <a:cs typeface="Arial" charset="0"/>
              </a:rPr>
              <a:t>Copyright Transfer Form</a:t>
            </a:r>
            <a:endParaRPr lang="es-ES_tradnl" b="1" dirty="0">
              <a:latin typeface="Arial" charset="0"/>
              <a:ea typeface="Arial" charset="0"/>
              <a:cs typeface="Arial" charset="0"/>
            </a:endParaRPr>
          </a:p>
          <a:p>
            <a:r>
              <a:rPr lang="en-GB" sz="1200" dirty="0">
                <a:latin typeface="Arial" charset="0"/>
                <a:ea typeface="Arial" charset="0"/>
                <a:cs typeface="Arial" charset="0"/>
              </a:rPr>
              <a:t>The copyright form will be delivered to participants together with the abstract acceptance.</a:t>
            </a:r>
            <a:endParaRPr lang="es-ES_tradnl" sz="1200" dirty="0">
              <a:latin typeface="Arial" charset="0"/>
              <a:ea typeface="Arial" charset="0"/>
              <a:cs typeface="Arial" charset="0"/>
            </a:endParaRPr>
          </a:p>
          <a:p>
            <a:r>
              <a:rPr lang="en-GB" sz="1200" dirty="0">
                <a:latin typeface="Arial"/>
                <a:ea typeface="Arial" charset="0"/>
                <a:cs typeface="Arial"/>
              </a:rPr>
              <a:t>It is required the paper author provides the copyright form signed in order to allow the distribution of the papers. In case copyright is not provided, the paper will not be presented and will not be included in the proceeding.</a:t>
            </a:r>
            <a:endParaRPr lang="es-ES_tradnl" sz="1200" dirty="0">
              <a:latin typeface="Arial"/>
              <a:ea typeface="Arial" charset="0"/>
              <a:cs typeface="Arial"/>
            </a:endParaRPr>
          </a:p>
          <a:p>
            <a:pPr>
              <a:lnSpc>
                <a:spcPct val="107000"/>
              </a:lnSpc>
              <a:spcAft>
                <a:spcPts val="800"/>
              </a:spcAft>
            </a:pPr>
            <a:br>
              <a:rPr lang="en-GB" dirty="0">
                <a:effectLst/>
                <a:latin typeface="Times New Roman" charset="0"/>
                <a:ea typeface="Calibri" charset="0"/>
              </a:rPr>
            </a:br>
            <a:r>
              <a:rPr lang="en-GB" dirty="0">
                <a:effectLst/>
                <a:latin typeface="Times New Roman" charset="0"/>
                <a:ea typeface="Calibri" charset="0"/>
                <a:cs typeface="Times New Roman" charset="0"/>
              </a:rPr>
              <a:t> </a:t>
            </a:r>
            <a:endParaRPr lang="es-ES_tradnl" sz="4000" b="1" kern="0" dirty="0">
              <a:solidFill>
                <a:schemeClr val="bg1">
                  <a:lumMod val="50000"/>
                </a:schemeClr>
              </a:solidFill>
              <a:latin typeface="Arial" charset="0"/>
              <a:ea typeface="Arial" charset="0"/>
              <a:cs typeface="Arial" charset="0"/>
            </a:endParaRPr>
          </a:p>
        </p:txBody>
      </p:sp>
      <p:sp>
        <p:nvSpPr>
          <p:cNvPr id="7" name="Rectángulo 6"/>
          <p:cNvSpPr/>
          <p:nvPr/>
        </p:nvSpPr>
        <p:spPr>
          <a:xfrm>
            <a:off x="367250" y="150889"/>
            <a:ext cx="5686172" cy="750975"/>
          </a:xfrm>
          <a:prstGeom prst="rect">
            <a:avLst/>
          </a:prstGeom>
        </p:spPr>
        <p:txBody>
          <a:bodyPr wrap="none">
            <a:spAutoFit/>
          </a:bodyPr>
          <a:lstStyle/>
          <a:p>
            <a:pPr>
              <a:lnSpc>
                <a:spcPct val="107000"/>
              </a:lnSpc>
              <a:spcBef>
                <a:spcPts val="1200"/>
              </a:spcBef>
              <a:spcAft>
                <a:spcPts val="3600"/>
              </a:spcAft>
            </a:pPr>
            <a:r>
              <a:rPr lang="en-GB" sz="4000" b="1" kern="0" dirty="0">
                <a:solidFill>
                  <a:schemeClr val="bg1">
                    <a:lumMod val="50000"/>
                  </a:schemeClr>
                </a:solidFill>
                <a:effectLst/>
                <a:latin typeface="Arial" charset="0"/>
                <a:ea typeface="Arial" charset="0"/>
                <a:cs typeface="Arial" charset="0"/>
              </a:rPr>
              <a:t>Associated Paperwork</a:t>
            </a:r>
            <a:endParaRPr lang="es-ES_tradnl" sz="4000" b="1" kern="0" dirty="0">
              <a:solidFill>
                <a:schemeClr val="bg1">
                  <a:lumMod val="50000"/>
                </a:schemeClr>
              </a:solidFill>
              <a:effectLst/>
              <a:latin typeface="Arial" charset="0"/>
              <a:ea typeface="Arial" charset="0"/>
              <a:cs typeface="Arial" charset="0"/>
            </a:endParaRPr>
          </a:p>
        </p:txBody>
      </p:sp>
      <p:sp>
        <p:nvSpPr>
          <p:cNvPr id="8" name="Rectángulo 7"/>
          <p:cNvSpPr/>
          <p:nvPr/>
        </p:nvSpPr>
        <p:spPr>
          <a:xfrm>
            <a:off x="0" y="6131858"/>
            <a:ext cx="12192000" cy="726142"/>
          </a:xfrm>
          <a:prstGeom prst="rect">
            <a:avLst/>
          </a:prstGeom>
          <a:solidFill>
            <a:srgbClr val="002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Rectángulo 1"/>
          <p:cNvSpPr/>
          <p:nvPr/>
        </p:nvSpPr>
        <p:spPr>
          <a:xfrm>
            <a:off x="377409" y="4360596"/>
            <a:ext cx="11358585" cy="1569660"/>
          </a:xfrm>
          <a:prstGeom prst="rect">
            <a:avLst/>
          </a:prstGeom>
        </p:spPr>
        <p:txBody>
          <a:bodyPr wrap="square" lIns="91440" tIns="45720" rIns="91440" bIns="45720" anchor="t">
            <a:spAutoFit/>
          </a:bodyPr>
          <a:lstStyle/>
          <a:p>
            <a:pPr algn="just"/>
            <a:r>
              <a:rPr lang="en-US" sz="1200">
                <a:latin typeface="Arial"/>
                <a:ea typeface="Arial" charset="0"/>
                <a:cs typeface="Arial"/>
              </a:rPr>
              <a:t>It is required that at least one of the paper authors be registered in the conference for paper presentation. In case no author is registered, the paper will not be presented and will not be included in the proceeding.</a:t>
            </a:r>
          </a:p>
          <a:p>
            <a:r>
              <a:rPr lang="en-US" sz="1200" dirty="0">
                <a:latin typeface="Arial"/>
                <a:ea typeface="Arial" charset="0"/>
                <a:cs typeface="Arial"/>
              </a:rPr>
              <a:t>The paper will be included in one of the sessions of the conference. Each session will be managed by one chairman. </a:t>
            </a:r>
            <a:r>
              <a:rPr lang="en-US" sz="1200" dirty="0">
                <a:latin typeface="Arial"/>
                <a:cs typeface="Arial"/>
              </a:rPr>
              <a:t>The time allocated for your presentation is estimated at 25 minutes with an additional 5 minutes for questions and answers. (To Be Confirmed once preliminary program is scheduled).</a:t>
            </a:r>
          </a:p>
          <a:p>
            <a:r>
              <a:rPr lang="en-US" sz="1200">
                <a:latin typeface="Arial"/>
                <a:cs typeface="Arial"/>
              </a:rPr>
              <a:t>The presentation will be in the form of a professional PowerPoint or pdf slide decks that have a presentation mode.</a:t>
            </a:r>
          </a:p>
          <a:p>
            <a:pPr algn="just"/>
            <a:r>
              <a:rPr lang="en-US" sz="1200" dirty="0">
                <a:latin typeface="Arial"/>
                <a:ea typeface="Arial" charset="0"/>
                <a:cs typeface="Arial"/>
              </a:rPr>
              <a:t>Additional information and supporting material for the conference presentation will be available at the website </a:t>
            </a:r>
            <a:r>
              <a:rPr lang="en-US" sz="1200" dirty="0">
                <a:latin typeface="Arial"/>
                <a:ea typeface="Arial" charset="0"/>
                <a:cs typeface="Arial"/>
                <a:hlinkClick r:id="rId3"/>
              </a:rPr>
              <a:t>https://icolse2026.com/</a:t>
            </a:r>
            <a:endParaRPr lang="en-US" sz="1200">
              <a:latin typeface="Arial"/>
              <a:ea typeface="Arial" charset="0"/>
              <a:cs typeface="Arial"/>
            </a:endParaRPr>
          </a:p>
          <a:p>
            <a:pPr algn="just"/>
            <a:r>
              <a:rPr lang="en-US" sz="1200" dirty="0">
                <a:latin typeface="Arial"/>
                <a:ea typeface="Arial" charset="0"/>
                <a:cs typeface="Arial"/>
              </a:rPr>
              <a:t>It will be required to upload the presentation to a OneDrive in advance of the conference’s start (Exact date to be confirmed) in order to have it available from the projector’s computer. Every speaker should report to the presentation room 15 minutes prior to the beginning of their session to coordinate with the session.</a:t>
            </a:r>
          </a:p>
        </p:txBody>
      </p:sp>
      <p:sp>
        <p:nvSpPr>
          <p:cNvPr id="10" name="Rectángulo 9"/>
          <p:cNvSpPr/>
          <p:nvPr/>
        </p:nvSpPr>
        <p:spPr>
          <a:xfrm>
            <a:off x="353647" y="3607726"/>
            <a:ext cx="6255239" cy="750975"/>
          </a:xfrm>
          <a:prstGeom prst="rect">
            <a:avLst/>
          </a:prstGeom>
        </p:spPr>
        <p:txBody>
          <a:bodyPr wrap="none">
            <a:spAutoFit/>
          </a:bodyPr>
          <a:lstStyle/>
          <a:p>
            <a:pPr>
              <a:lnSpc>
                <a:spcPct val="107000"/>
              </a:lnSpc>
              <a:spcBef>
                <a:spcPts val="1200"/>
              </a:spcBef>
              <a:spcAft>
                <a:spcPts val="3600"/>
              </a:spcAft>
            </a:pPr>
            <a:r>
              <a:rPr lang="en-GB" sz="4000" b="1" kern="0" dirty="0">
                <a:solidFill>
                  <a:schemeClr val="bg1">
                    <a:lumMod val="50000"/>
                  </a:schemeClr>
                </a:solidFill>
                <a:effectLst/>
                <a:latin typeface="Arial" charset="0"/>
                <a:ea typeface="Arial" charset="0"/>
                <a:cs typeface="Arial" charset="0"/>
              </a:rPr>
              <a:t>Conference Presentation</a:t>
            </a:r>
            <a:endParaRPr lang="es-ES_tradnl" sz="4000" b="1" kern="0" dirty="0">
              <a:solidFill>
                <a:schemeClr val="bg1">
                  <a:lumMod val="50000"/>
                </a:schemeClr>
              </a:solidFill>
              <a:effectLst/>
              <a:latin typeface="Arial" charset="0"/>
              <a:ea typeface="Arial" charset="0"/>
              <a:cs typeface="Arial" charset="0"/>
            </a:endParaRPr>
          </a:p>
        </p:txBody>
      </p:sp>
      <p:sp>
        <p:nvSpPr>
          <p:cNvPr id="3" name="CuadroTexto 2">
            <a:extLst>
              <a:ext uri="{FF2B5EF4-FFF2-40B4-BE49-F238E27FC236}">
                <a16:creationId xmlns:a16="http://schemas.microsoft.com/office/drawing/2014/main" id="{67B6A55F-C54A-4241-93B8-F1BF2792F862}"/>
              </a:ext>
            </a:extLst>
          </p:cNvPr>
          <p:cNvSpPr txBox="1"/>
          <p:nvPr/>
        </p:nvSpPr>
        <p:spPr>
          <a:xfrm>
            <a:off x="6640830" y="-34290"/>
            <a:ext cx="184731" cy="369332"/>
          </a:xfrm>
          <a:prstGeom prst="rect">
            <a:avLst/>
          </a:prstGeom>
          <a:noFill/>
        </p:spPr>
        <p:txBody>
          <a:bodyPr wrap="none" rtlCol="0">
            <a:spAutoFit/>
          </a:bodyPr>
          <a:lstStyle/>
          <a:p>
            <a:endParaRPr lang="es-ES" dirty="0"/>
          </a:p>
        </p:txBody>
      </p:sp>
    </p:spTree>
    <p:extLst>
      <p:ext uri="{BB962C8B-B14F-4D97-AF65-F5344CB8AC3E}">
        <p14:creationId xmlns:p14="http://schemas.microsoft.com/office/powerpoint/2010/main" val="199167003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TotalTime>
  <Words>729</Words>
  <Application>Microsoft Office PowerPoint</Application>
  <PresentationFormat>Widescreen</PresentationFormat>
  <Paragraphs>50</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Tema de Office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Cohen (US), Jared A</cp:lastModifiedBy>
  <cp:revision>62</cp:revision>
  <cp:lastPrinted>2021-10-26T12:13:59Z</cp:lastPrinted>
  <dcterms:created xsi:type="dcterms:W3CDTF">2021-10-26T09:40:00Z</dcterms:created>
  <dcterms:modified xsi:type="dcterms:W3CDTF">2026-04-08T22:38:48Z</dcterms:modified>
</cp:coreProperties>
</file>